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6" r:id="rId3"/>
    <p:sldId id="308" r:id="rId4"/>
    <p:sldId id="302" r:id="rId5"/>
    <p:sldId id="309" r:id="rId6"/>
    <p:sldId id="310" r:id="rId7"/>
    <p:sldId id="301" r:id="rId8"/>
    <p:sldId id="307" r:id="rId9"/>
    <p:sldId id="27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2" autoAdjust="0"/>
    <p:restoredTop sz="94660"/>
  </p:normalViewPr>
  <p:slideViewPr>
    <p:cSldViewPr snapToGrid="0">
      <p:cViewPr>
        <p:scale>
          <a:sx n="125" d="100"/>
          <a:sy n="125" d="100"/>
        </p:scale>
        <p:origin x="126" y="-5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825" y="1453241"/>
            <a:ext cx="11965940" cy="1698155"/>
          </a:xfrm>
        </p:spPr>
        <p:txBody>
          <a:bodyPr>
            <a:normAutofit fontScale="90000"/>
          </a:bodyPr>
          <a:lstStyle/>
          <a:p>
            <a:r>
              <a:rPr lang="zh-CN" altLang="en-US" b="1" dirty="0"/>
              <a:t>豆荚</a:t>
            </a:r>
            <a:r>
              <a:rPr lang="en-US" altLang="zh-CN" b="1" dirty="0"/>
              <a:t>TEE(</a:t>
            </a:r>
            <a:r>
              <a:rPr lang="zh-CN" altLang="en-US" b="1" dirty="0"/>
              <a:t>包年</a:t>
            </a:r>
            <a:r>
              <a:rPr lang="en-US" altLang="zh-CN" b="1" dirty="0"/>
              <a:t>) </a:t>
            </a:r>
            <a:r>
              <a:rPr lang="en-US" altLang="zh-CN" b="1" dirty="0" err="1"/>
              <a:t>GoogleKey&amp;IMEI&amp;SN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en-US" b="1" dirty="0"/>
              <a:t>写入工具说明</a:t>
            </a:r>
            <a:endParaRPr lang="zh-CN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5560" y="6177280"/>
            <a:ext cx="12232640" cy="67818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专业 Specialty  •  创新 Innovation  •  激情 Passion  •   责任Responsibility •  主动 Active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3825" y="559435"/>
            <a:ext cx="1196594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-4657"/>
            <a:ext cx="1177290" cy="534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6179820"/>
            <a:ext cx="12232640" cy="67818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专业 Specialty  •  创新 Innovation  •  激情 Passion  •   责任Responsibility •  主动 Active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3825" y="559435"/>
            <a:ext cx="1196594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-4657"/>
            <a:ext cx="1177290" cy="534035"/>
          </a:xfrm>
          <a:prstGeom prst="rect">
            <a:avLst/>
          </a:prstGeom>
        </p:spPr>
      </p:pic>
      <p:sp>
        <p:nvSpPr>
          <p:cNvPr id="11" name="标题 8"/>
          <p:cNvSpPr txBox="1"/>
          <p:nvPr/>
        </p:nvSpPr>
        <p:spPr>
          <a:xfrm>
            <a:off x="996042" y="1303709"/>
            <a:ext cx="11093723" cy="9246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解压“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Beanpod_ActiveTool_2.7.1_20190924.zip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”，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双击“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SN_Writer.exe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”打开写号工具。</a:t>
            </a:r>
          </a:p>
        </p:txBody>
      </p:sp>
      <p:sp>
        <p:nvSpPr>
          <p:cNvPr id="9" name="标题 8"/>
          <p:cNvSpPr txBox="1"/>
          <p:nvPr/>
        </p:nvSpPr>
        <p:spPr>
          <a:xfrm>
            <a:off x="226059" y="826653"/>
            <a:ext cx="11965941" cy="5962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 一、准备工作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9D11E9F-E7BB-4A9F-B7F7-83AB75341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350" y="2223789"/>
            <a:ext cx="4463143" cy="40747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5560" y="6177280"/>
            <a:ext cx="12232640" cy="67818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专业 Specialty  •  创新 Innovation  •  激情 Passion  •   责任Responsibility •  主动 Active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3825" y="559435"/>
            <a:ext cx="1196594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-4657"/>
            <a:ext cx="1177290" cy="534035"/>
          </a:xfrm>
          <a:prstGeom prst="rect">
            <a:avLst/>
          </a:prstGeom>
        </p:spPr>
      </p:pic>
      <p:sp>
        <p:nvSpPr>
          <p:cNvPr id="11" name="标题 8"/>
          <p:cNvSpPr txBox="1"/>
          <p:nvPr/>
        </p:nvSpPr>
        <p:spPr>
          <a:xfrm>
            <a:off x="123824" y="559435"/>
            <a:ext cx="7800975" cy="5962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二、工具主界面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9730" y="1278542"/>
            <a:ext cx="10762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/>
              <a:t>打开</a:t>
            </a:r>
            <a:r>
              <a:rPr lang="en-US" altLang="zh-CN" dirty="0"/>
              <a:t>SN Writer</a:t>
            </a:r>
            <a:r>
              <a:rPr lang="zh-CN" altLang="zh-CN" dirty="0"/>
              <a:t>工具进入写号主界面，标识为“酷赛安卓</a:t>
            </a:r>
            <a:r>
              <a:rPr lang="en-US" altLang="zh-CN" dirty="0"/>
              <a:t>P</a:t>
            </a:r>
            <a:r>
              <a:rPr lang="zh-CN" altLang="zh-CN" dirty="0"/>
              <a:t>专业（豆荚）”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7FC2223-4AA4-4F87-80AC-E8646A7EDD7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779519" y="1749742"/>
            <a:ext cx="4833801" cy="382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31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5560" y="6177280"/>
            <a:ext cx="12232640" cy="67818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专业 Specialty  •  创新 Innovation  •  激情 Passion  •   责任Responsibility •  主动 Active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3825" y="559435"/>
            <a:ext cx="1196594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-4657"/>
            <a:ext cx="1177290" cy="534035"/>
          </a:xfrm>
          <a:prstGeom prst="rect">
            <a:avLst/>
          </a:prstGeom>
        </p:spPr>
      </p:pic>
      <p:sp>
        <p:nvSpPr>
          <p:cNvPr id="11" name="标题 8"/>
          <p:cNvSpPr txBox="1"/>
          <p:nvPr/>
        </p:nvSpPr>
        <p:spPr>
          <a:xfrm>
            <a:off x="123824" y="559435"/>
            <a:ext cx="7800975" cy="5962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三、工具配置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9730" y="1278542"/>
            <a:ext cx="10762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点击</a:t>
            </a:r>
            <a:r>
              <a:rPr lang="en-US" altLang="zh-CN" dirty="0"/>
              <a:t>System Config </a:t>
            </a:r>
            <a:r>
              <a:rPr lang="zh-CN" altLang="zh-CN" dirty="0"/>
              <a:t>进入配置界面，勾选</a:t>
            </a:r>
            <a:r>
              <a:rPr lang="en-US" altLang="zh-CN" dirty="0"/>
              <a:t>Barcode</a:t>
            </a:r>
            <a:r>
              <a:rPr lang="zh-CN" altLang="zh-CN" dirty="0"/>
              <a:t>、</a:t>
            </a:r>
            <a:r>
              <a:rPr lang="en-US" altLang="zh-CN" dirty="0"/>
              <a:t>IMEI</a:t>
            </a:r>
            <a:r>
              <a:rPr lang="zh-CN" altLang="zh-CN" dirty="0"/>
              <a:t>写入项，勾选</a:t>
            </a:r>
            <a:r>
              <a:rPr lang="en-US" altLang="zh-CN" dirty="0"/>
              <a:t>IMEI </a:t>
            </a:r>
            <a:r>
              <a:rPr lang="en-US" altLang="zh-CN" dirty="0" err="1"/>
              <a:t>CheckSum</a:t>
            </a:r>
            <a:r>
              <a:rPr lang="zh-CN" altLang="zh-CN" dirty="0"/>
              <a:t>和</a:t>
            </a:r>
            <a:r>
              <a:rPr lang="en-US" altLang="zh-CN" dirty="0"/>
              <a:t>Dual IMEI </a:t>
            </a:r>
            <a:r>
              <a:rPr lang="zh-CN" altLang="zh-CN" dirty="0"/>
              <a:t>两个</a:t>
            </a:r>
            <a:r>
              <a:rPr lang="en-US" altLang="zh-CN" dirty="0"/>
              <a:t>IMEI</a:t>
            </a:r>
            <a:r>
              <a:rPr lang="zh-CN" altLang="zh-CN" dirty="0"/>
              <a:t>选项</a:t>
            </a:r>
            <a:endParaRPr lang="zh-CN" alt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524" y="1617964"/>
            <a:ext cx="3529295" cy="40970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5560" y="6177280"/>
            <a:ext cx="12232640" cy="67818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专业 Specialty  •  创新 Innovation  •  激情 Passion  •   责任Responsibility •  主动 Active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3825" y="559435"/>
            <a:ext cx="1196594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-4657"/>
            <a:ext cx="1177290" cy="534035"/>
          </a:xfrm>
          <a:prstGeom prst="rect">
            <a:avLst/>
          </a:prstGeom>
        </p:spPr>
      </p:pic>
      <p:sp>
        <p:nvSpPr>
          <p:cNvPr id="11" name="标题 8"/>
          <p:cNvSpPr txBox="1"/>
          <p:nvPr/>
        </p:nvSpPr>
        <p:spPr>
          <a:xfrm>
            <a:off x="123824" y="559435"/>
            <a:ext cx="7800975" cy="5962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四、加载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Database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文件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9730" y="1278542"/>
            <a:ext cx="10762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分别勾选</a:t>
            </a:r>
            <a:r>
              <a:rPr lang="en-US" altLang="zh-CN" dirty="0"/>
              <a:t>MD1 _DB</a:t>
            </a:r>
            <a:r>
              <a:rPr lang="zh-CN" altLang="zh-CN" dirty="0"/>
              <a:t>和</a:t>
            </a:r>
            <a:r>
              <a:rPr lang="en-US" altLang="zh-CN" dirty="0"/>
              <a:t>AP_DB</a:t>
            </a:r>
            <a:r>
              <a:rPr lang="zh-CN" altLang="zh-CN" dirty="0"/>
              <a:t>文件，并点击</a:t>
            </a:r>
            <a:r>
              <a:rPr lang="en-US" altLang="zh-CN" dirty="0"/>
              <a:t>Save</a:t>
            </a:r>
            <a:r>
              <a:rPr lang="zh-CN" altLang="zh-CN" dirty="0"/>
              <a:t>返回主界面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57F24E2-A4C3-4586-AA63-F91525FF3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7621" y="1726431"/>
            <a:ext cx="3445556" cy="437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5560" y="6177280"/>
            <a:ext cx="12232640" cy="67818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专业 Specialty  •  创新 Innovation  •  激情 Passion  •   责任Responsibility •  主动 Active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3825" y="559435"/>
            <a:ext cx="1196594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-4657"/>
            <a:ext cx="1177290" cy="534035"/>
          </a:xfrm>
          <a:prstGeom prst="rect">
            <a:avLst/>
          </a:prstGeom>
        </p:spPr>
      </p:pic>
      <p:sp>
        <p:nvSpPr>
          <p:cNvPr id="11" name="标题 8"/>
          <p:cNvSpPr txBox="1"/>
          <p:nvPr/>
        </p:nvSpPr>
        <p:spPr>
          <a:xfrm>
            <a:off x="123824" y="559435"/>
            <a:ext cx="7800975" cy="5962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五、加载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Google Key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文件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730" y="1278542"/>
            <a:ext cx="10762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dirty="0"/>
              <a:t>1.</a:t>
            </a:r>
            <a:r>
              <a:rPr lang="zh-CN" altLang="zh-CN" dirty="0"/>
              <a:t>点击</a:t>
            </a:r>
            <a:r>
              <a:rPr lang="en-US" altLang="zh-CN" dirty="0"/>
              <a:t>Key Files-&gt;Attestation Key</a:t>
            </a:r>
            <a:r>
              <a:rPr lang="zh-CN" altLang="zh-CN" dirty="0"/>
              <a:t>进入</a:t>
            </a:r>
            <a:r>
              <a:rPr lang="en-US" altLang="zh-CN" dirty="0"/>
              <a:t>Google Key</a:t>
            </a:r>
            <a:r>
              <a:rPr lang="zh-CN" altLang="zh-CN" dirty="0"/>
              <a:t>文件选择界面</a:t>
            </a:r>
            <a:endParaRPr lang="en-US" altLang="zh-CN" dirty="0"/>
          </a:p>
          <a:p>
            <a:pPr lvl="0"/>
            <a:r>
              <a:rPr lang="en-US" altLang="zh-CN" dirty="0"/>
              <a:t>2.</a:t>
            </a:r>
            <a:r>
              <a:rPr lang="zh-CN" altLang="zh-CN" dirty="0"/>
              <a:t>选中对应软件的</a:t>
            </a:r>
            <a:r>
              <a:rPr lang="en-US" altLang="zh-CN" dirty="0"/>
              <a:t>Google Key</a:t>
            </a:r>
            <a:r>
              <a:rPr lang="zh-CN" altLang="zh-CN" dirty="0"/>
              <a:t>文件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4912C5E-280C-4662-ADFE-F81A4A5A2E7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12470" y="2077039"/>
            <a:ext cx="4632960" cy="33585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D0AE49A-D0CD-4D7E-A2D8-E5A07708568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596201" y="1874806"/>
            <a:ext cx="4625975" cy="4222750"/>
          </a:xfrm>
          <a:prstGeom prst="rect">
            <a:avLst/>
          </a:prstGeom>
        </p:spPr>
      </p:pic>
      <p:sp>
        <p:nvSpPr>
          <p:cNvPr id="7" name="箭头: 右 6">
            <a:extLst>
              <a:ext uri="{FF2B5EF4-FFF2-40B4-BE49-F238E27FC236}">
                <a16:creationId xmlns:a16="http://schemas.microsoft.com/office/drawing/2014/main" xmlns="" id="{FCA401E4-A98E-4AA4-B116-F5B06881CB10}"/>
              </a:ext>
            </a:extLst>
          </p:cNvPr>
          <p:cNvSpPr/>
          <p:nvPr/>
        </p:nvSpPr>
        <p:spPr>
          <a:xfrm>
            <a:off x="5437414" y="3110593"/>
            <a:ext cx="1012372" cy="6463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965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5560" y="6177280"/>
            <a:ext cx="12232640" cy="67818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专业 Specialty  •  创新 Innovation  •  激情 Passion  •   责任Responsibility •  主动 Active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3825" y="559435"/>
            <a:ext cx="1196594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-4657"/>
            <a:ext cx="1177290" cy="534035"/>
          </a:xfrm>
          <a:prstGeom prst="rect">
            <a:avLst/>
          </a:prstGeom>
        </p:spPr>
      </p:pic>
      <p:sp>
        <p:nvSpPr>
          <p:cNvPr id="11" name="标题 8"/>
          <p:cNvSpPr txBox="1"/>
          <p:nvPr/>
        </p:nvSpPr>
        <p:spPr>
          <a:xfrm>
            <a:off x="123824" y="559435"/>
            <a:ext cx="7800975" cy="5962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六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.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输入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SN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和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IMEI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信息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1470" y="1134522"/>
            <a:ext cx="10762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zh-CN" dirty="0"/>
              <a:t>输入需要写的</a:t>
            </a:r>
            <a:r>
              <a:rPr lang="en-US" altLang="zh-CN" dirty="0"/>
              <a:t>SN</a:t>
            </a:r>
            <a:r>
              <a:rPr lang="zh-CN" altLang="zh-CN" dirty="0"/>
              <a:t>、</a:t>
            </a:r>
            <a:r>
              <a:rPr lang="en-US" altLang="zh-CN" dirty="0"/>
              <a:t>IMEI_1</a:t>
            </a:r>
            <a:r>
              <a:rPr lang="zh-CN" altLang="zh-CN" dirty="0"/>
              <a:t>、</a:t>
            </a:r>
            <a:r>
              <a:rPr lang="en-US" altLang="zh-CN" dirty="0"/>
              <a:t>IMEI_2</a:t>
            </a:r>
            <a:r>
              <a:rPr lang="zh-CN" altLang="en-US" dirty="0"/>
              <a:t>，并点击</a:t>
            </a:r>
            <a:r>
              <a:rPr lang="en-US" altLang="zh-CN" dirty="0"/>
              <a:t>OK</a:t>
            </a:r>
            <a:r>
              <a:rPr lang="zh-CN" altLang="en-US" dirty="0"/>
              <a:t>确认；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点击</a:t>
            </a:r>
            <a:r>
              <a:rPr lang="en-US" altLang="zh-CN" dirty="0"/>
              <a:t>OK</a:t>
            </a:r>
            <a:r>
              <a:rPr lang="zh-CN" altLang="zh-CN" dirty="0"/>
              <a:t>后插入待写入机器（关机状态），待写入机器进入</a:t>
            </a:r>
            <a:r>
              <a:rPr lang="en-US" altLang="zh-CN" dirty="0"/>
              <a:t>Meta</a:t>
            </a:r>
            <a:r>
              <a:rPr lang="zh-CN" altLang="zh-CN" dirty="0"/>
              <a:t>模式</a:t>
            </a:r>
            <a:r>
              <a:rPr lang="zh-CN" altLang="en-US" dirty="0"/>
              <a:t>。</a:t>
            </a:r>
            <a:endParaRPr lang="en-US" altLang="zh-CN" sz="1600" dirty="0"/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xmlns="" id="{56FDF3EB-3776-4C0C-9B5E-9726C6EECBD5}"/>
              </a:ext>
            </a:extLst>
          </p:cNvPr>
          <p:cNvSpPr/>
          <p:nvPr/>
        </p:nvSpPr>
        <p:spPr>
          <a:xfrm>
            <a:off x="5633357" y="3159579"/>
            <a:ext cx="726622" cy="678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2B5192C-7668-4149-86CF-2753DA3B162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12470" y="2151199"/>
            <a:ext cx="4622165" cy="33731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4564B25-F407-4857-A861-347C2EA3DA8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588034" y="2151199"/>
            <a:ext cx="4632960" cy="33585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5560" y="6177280"/>
            <a:ext cx="12232640" cy="67818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专业 Specialty  •  创新 Innovation  •  激情 Passion  •   责任Responsibility •  主动 Active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3825" y="559435"/>
            <a:ext cx="1196594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-4657"/>
            <a:ext cx="1177290" cy="534035"/>
          </a:xfrm>
          <a:prstGeom prst="rect">
            <a:avLst/>
          </a:prstGeom>
        </p:spPr>
      </p:pic>
      <p:sp>
        <p:nvSpPr>
          <p:cNvPr id="11" name="标题 8"/>
          <p:cNvSpPr txBox="1"/>
          <p:nvPr/>
        </p:nvSpPr>
        <p:spPr>
          <a:xfrm>
            <a:off x="123824" y="559435"/>
            <a:ext cx="7800975" cy="5962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七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.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写入完成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5143" y="1245261"/>
            <a:ext cx="10762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写入成功后显示绿色</a:t>
            </a:r>
            <a:r>
              <a:rPr lang="en-US" altLang="zh-CN" dirty="0"/>
              <a:t>PASS</a:t>
            </a:r>
            <a:r>
              <a:rPr lang="zh-CN" altLang="zh-CN" dirty="0"/>
              <a:t>、</a:t>
            </a:r>
            <a:r>
              <a:rPr lang="en-US" altLang="zh-CN" dirty="0"/>
              <a:t>Google Key</a:t>
            </a:r>
            <a:r>
              <a:rPr lang="zh-CN" altLang="zh-CN" dirty="0"/>
              <a:t>显示</a:t>
            </a:r>
            <a:r>
              <a:rPr lang="en-US" altLang="zh-CN" dirty="0"/>
              <a:t>SUCCESS</a:t>
            </a:r>
            <a:endParaRPr lang="en-US" altLang="zh-CN" sz="16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AD1F9EF-D83A-4AD8-968C-3F1F230E057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783012" y="1765935"/>
            <a:ext cx="4625975" cy="33261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07855" y="2410850"/>
            <a:ext cx="4597879" cy="1915015"/>
          </a:xfrm>
        </p:spPr>
        <p:txBody>
          <a:bodyPr>
            <a:noAutofit/>
          </a:bodyPr>
          <a:lstStyle/>
          <a:p>
            <a:r>
              <a:rPr lang="zh-CN" altLang="en-US" sz="11500" dirty="0">
                <a:latin typeface="楷体" panose="02010609060101010101" charset="-122"/>
                <a:ea typeface="楷体" panose="02010609060101010101" charset="-122"/>
                <a:sym typeface="+mn-ea"/>
              </a:rPr>
              <a:t>谢谢！</a:t>
            </a:r>
            <a:endParaRPr lang="en-US" altLang="zh-CN" sz="115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5560" y="6177280"/>
            <a:ext cx="12232640" cy="67818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专业 Specialty  •  创新 Innovation  •  激情 Passion  •   责任Responsibility •  主动 Active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3825" y="559435"/>
            <a:ext cx="1196594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-4657"/>
            <a:ext cx="1177290" cy="5340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430</Words>
  <Application>Microsoft Office PowerPoint</Application>
  <PresentationFormat>Широкоэкранный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宋体</vt:lpstr>
      <vt:lpstr>Arial</vt:lpstr>
      <vt:lpstr>Calibri</vt:lpstr>
      <vt:lpstr>Calibri Light</vt:lpstr>
      <vt:lpstr>楷体</vt:lpstr>
      <vt:lpstr>Office 主题</vt:lpstr>
      <vt:lpstr>豆荚TEE(包年) GoogleKey&amp;IMEI&amp;SN 写入工具说明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谢谢！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注网漫游标志测试</dc:title>
  <dc:creator>Administrator</dc:creator>
  <cp:lastModifiedBy>Пользователь Windows</cp:lastModifiedBy>
  <cp:revision>181</cp:revision>
  <dcterms:created xsi:type="dcterms:W3CDTF">2015-05-05T08:02:00Z</dcterms:created>
  <dcterms:modified xsi:type="dcterms:W3CDTF">2020-03-20T11:18:12Z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